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8" r:id="rId2"/>
    <p:sldId id="335" r:id="rId3"/>
    <p:sldId id="334" r:id="rId4"/>
    <p:sldId id="337" r:id="rId5"/>
    <p:sldId id="346" r:id="rId6"/>
    <p:sldId id="336" r:id="rId7"/>
    <p:sldId id="345" r:id="rId8"/>
    <p:sldId id="338" r:id="rId9"/>
    <p:sldId id="344" r:id="rId10"/>
    <p:sldId id="339" r:id="rId11"/>
    <p:sldId id="342" r:id="rId12"/>
    <p:sldId id="340" r:id="rId13"/>
    <p:sldId id="343" r:id="rId14"/>
    <p:sldId id="332" r:id="rId15"/>
    <p:sldId id="341" r:id="rId16"/>
    <p:sldId id="347" r:id="rId17"/>
    <p:sldId id="333" r:id="rId18"/>
  </p:sldIdLst>
  <p:sldSz cx="9144000" cy="5143500" type="screen16x9"/>
  <p:notesSz cx="6858000" cy="9144000"/>
  <p:embeddedFontLst>
    <p:embeddedFont>
      <p:font typeface="Eurostile-Roman-DTC" panose="020B0604020202020204"/>
      <p:regular r:id="rId21"/>
    </p:embeddedFont>
    <p:embeddedFont>
      <p:font typeface="Eurostile" panose="020B0604020202020204" charset="0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A1AAFD"/>
    <a:srgbClr val="4254FC"/>
    <a:srgbClr val="DAA600"/>
    <a:srgbClr val="495AD7"/>
    <a:srgbClr val="384C84"/>
    <a:srgbClr val="22293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70360" autoAdjust="0"/>
  </p:normalViewPr>
  <p:slideViewPr>
    <p:cSldViewPr>
      <p:cViewPr>
        <p:scale>
          <a:sx n="90" d="100"/>
          <a:sy n="90" d="100"/>
        </p:scale>
        <p:origin x="-1284" y="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15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94473-0F76-490B-9557-82FAFB46A6AF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F758D-4E43-4188-9A1E-F7F8C61DF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37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E1BB-3496-4285-A8EE-DF3CEE49C5AC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5D255-0F5F-4CA8-A487-3EEEF53BB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1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Prepared and</a:t>
            </a:r>
            <a:r>
              <a:rPr lang="en-US" baseline="0" dirty="0" smtClean="0"/>
              <a:t> presented by </a:t>
            </a:r>
            <a:r>
              <a:rPr lang="en-US" baseline="0" dirty="0" err="1" smtClean="0"/>
              <a:t>Gerke</a:t>
            </a:r>
            <a:r>
              <a:rPr lang="en-US" baseline="0" dirty="0" smtClean="0"/>
              <a:t> Max Preussner </a:t>
            </a:r>
            <a:r>
              <a:rPr lang="en-US" baseline="0" smtClean="0"/>
              <a:t>for </a:t>
            </a:r>
            <a:r>
              <a:rPr lang="en-US" baseline="0" smtClean="0"/>
              <a:t>East </a:t>
            </a:r>
            <a:r>
              <a:rPr lang="en-US" baseline="0" dirty="0" smtClean="0"/>
              <a:t>Coast </a:t>
            </a:r>
            <a:r>
              <a:rPr lang="en-US" baseline="0" dirty="0" err="1" smtClean="0"/>
              <a:t>MiniDevCon</a:t>
            </a:r>
            <a:r>
              <a:rPr lang="en-US" baseline="0" dirty="0" smtClean="0"/>
              <a:t> 2014, November 12-13</a:t>
            </a:r>
            <a:r>
              <a:rPr lang="en-US" baseline="30000" dirty="0" smtClean="0"/>
              <a:t>th</a:t>
            </a:r>
            <a:endParaRPr lang="en-US" baseline="0" dirty="0" smtClean="0"/>
          </a:p>
          <a:p>
            <a:r>
              <a:rPr lang="en-US" dirty="0" smtClean="0"/>
              <a:t>Email max.preussner@epicgames.com in case of comments</a:t>
            </a:r>
            <a:r>
              <a:rPr lang="en-US" baseline="0" dirty="0" smtClean="0"/>
              <a:t>, questions or suggestions or visit our </a:t>
            </a:r>
            <a:r>
              <a:rPr lang="en-US" baseline="0" dirty="0" err="1" smtClean="0"/>
              <a:t>AnswerHub</a:t>
            </a:r>
            <a:r>
              <a:rPr lang="en-US" baseline="0" dirty="0" smtClean="0"/>
              <a:t> at http://answers.unrealengine.com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9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Plug-ins are the most powerful way to extend the Engine.</a:t>
            </a:r>
          </a:p>
          <a:p>
            <a:endParaRPr lang="en-US" dirty="0" smtClean="0"/>
          </a:p>
          <a:p>
            <a:r>
              <a:rPr lang="en-US" dirty="0" smtClean="0"/>
              <a:t>They</a:t>
            </a:r>
            <a:r>
              <a:rPr lang="en-US" baseline="0" dirty="0" smtClean="0"/>
              <a:t> are completely self contained packages of code and/or content that can be enabled on a per project basis.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Engine ships with a number of plug-ins, including some templates that you can use as a starting point.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Editor uses more and more plug-ins to implement its features, and ideally nearly everything would be a plug-in at some point, but we’re not quite there yet.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2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Plugins can be located inside the Engine directory or inside your game project’s directory.</a:t>
            </a:r>
          </a:p>
          <a:p>
            <a:endParaRPr lang="en-US" dirty="0" smtClean="0"/>
          </a:p>
          <a:p>
            <a:r>
              <a:rPr lang="en-US" dirty="0" smtClean="0"/>
              <a:t>Engine plug-ins will be shared between the</a:t>
            </a:r>
            <a:r>
              <a:rPr lang="en-US" baseline="0" dirty="0" smtClean="0"/>
              <a:t> Editor and all your projects.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Project plug-ins only apply to the particular project.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Plugin Manager in the Editor allows users to see which plug-ins are currently installed.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83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Plug-ins can have code or content or both.</a:t>
            </a:r>
          </a:p>
          <a:p>
            <a:endParaRPr lang="en-US" dirty="0" smtClean="0"/>
          </a:p>
          <a:p>
            <a:r>
              <a:rPr lang="en-US" dirty="0" smtClean="0"/>
              <a:t>They will be loaded automatically by the Engine, if enabled.</a:t>
            </a:r>
          </a:p>
          <a:p>
            <a:endParaRPr lang="en-US" dirty="0" smtClean="0"/>
          </a:p>
          <a:p>
            <a:r>
              <a:rPr lang="en-US" dirty="0" smtClean="0"/>
              <a:t>Content plug-ins are still work in progress and require some special care.</a:t>
            </a:r>
          </a:p>
          <a:p>
            <a:endParaRPr lang="en-US" dirty="0" smtClean="0"/>
          </a:p>
          <a:p>
            <a:r>
              <a:rPr lang="en-US" dirty="0" smtClean="0"/>
              <a:t>Please visit our online documentation to learn more about the various plug-ins types.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25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r>
              <a:rPr lang="en-US" baseline="0" dirty="0" smtClean="0"/>
              <a:t> plug-ins require a descriptor file to be present in their root directory.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file contains meta data that is used by the Engine and the Editor for managing and loading the plug-in.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example shown here shows the descriptor file of the Paper2D plug-in, which consists of multiple modules.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Each module can be configured independently, but I have omitted the details to keep things readable.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2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Paper2D is actually a completely new Editor tool that has been implemented entirely as a plug-in!</a:t>
            </a:r>
          </a:p>
          <a:p>
            <a:endParaRPr lang="en-US" dirty="0" smtClean="0"/>
          </a:p>
          <a:p>
            <a:r>
              <a:rPr lang="en-US" dirty="0" smtClean="0"/>
              <a:t>It includes complex</a:t>
            </a:r>
            <a:r>
              <a:rPr lang="en-US" baseline="0" dirty="0" smtClean="0"/>
              <a:t> features, such as 2D spline &amp; collision editing, custom view ports, and flipbook animation.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374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are also starting to see a number of plug-ins developed by the community.</a:t>
            </a:r>
          </a:p>
          <a:p>
            <a:endParaRPr lang="en-US" dirty="0" smtClean="0"/>
          </a:p>
          <a:p>
            <a:r>
              <a:rPr lang="en-US" dirty="0" smtClean="0"/>
              <a:t>Check out the</a:t>
            </a:r>
            <a:r>
              <a:rPr lang="en-US" baseline="0" dirty="0" smtClean="0"/>
              <a:t> Community Wiki for examples and tutorials.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18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[Widget Reflector Demo]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47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Make sure to check out our extensive documentation on the</a:t>
            </a:r>
            <a:r>
              <a:rPr lang="en-US" baseline="0" dirty="0" smtClean="0"/>
              <a:t> internet!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0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why do we want extensibility</a:t>
            </a:r>
            <a:r>
              <a:rPr lang="en-US" baseline="0" dirty="0" smtClean="0"/>
              <a:t> in the first place?</a:t>
            </a:r>
          </a:p>
          <a:p>
            <a:endParaRPr lang="en-US" dirty="0" smtClean="0"/>
          </a:p>
          <a:p>
            <a:r>
              <a:rPr lang="en-US" dirty="0" smtClean="0"/>
              <a:t>Unreal Engine 4 is an extremely powerful toolset for game developers that ships with many features out of the box.</a:t>
            </a:r>
          </a:p>
          <a:p>
            <a:endParaRPr lang="en-US" dirty="0" smtClean="0"/>
          </a:p>
          <a:p>
            <a:r>
              <a:rPr lang="en-US" dirty="0" smtClean="0"/>
              <a:t>However, many developers have special requirements that may</a:t>
            </a:r>
            <a:r>
              <a:rPr lang="en-US" baseline="0" dirty="0" smtClean="0"/>
              <a:t> require custom solutions.</a:t>
            </a:r>
          </a:p>
          <a:p>
            <a:endParaRPr lang="en-US" baseline="0" dirty="0" smtClean="0"/>
          </a:p>
          <a:p>
            <a:r>
              <a:rPr lang="en-US" dirty="0" smtClean="0"/>
              <a:t>We also want to allow other</a:t>
            </a:r>
            <a:r>
              <a:rPr lang="en-US" baseline="0" dirty="0" smtClean="0"/>
              <a:t> companies to integrate their own specialized tools into our Engine.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7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Unreal Engine 3</a:t>
            </a:r>
            <a:r>
              <a:rPr lang="en-US" baseline="0" dirty="0" smtClean="0"/>
              <a:t> and earlier, licensees had to change the Engine code directly in their own code branch.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Of course, that brought all kinds of problems with it, and UDK users could not make changes at all.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Unreal Engine 4 we have a number of extensibility APIs.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are still pretty new, but already work and are continuously being improved.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2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it comes to games, Blueprint Construction Scripts are a great way for procedurally creating and configuring game objects.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quite a large topic, and if you join our Blueprint related talks today, you already know how they work and what they can do.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Otherwise, check out our tutorials on YouTube!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2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you</a:t>
            </a:r>
            <a:r>
              <a:rPr lang="en-US" baseline="0" dirty="0" smtClean="0"/>
              <a:t> can see a screenshot of a spline based road editing tool that was built entirely using Blueprint Construction Scripts by one of our technical artists.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94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Editor provides</a:t>
            </a:r>
            <a:r>
              <a:rPr lang="en-US" baseline="0" dirty="0" smtClean="0"/>
              <a:t> various APIs to add your own features and modify existing ones.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most frequently used ones are Details View Customization, Menu Extenders and the Tab Manager.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Unfortunately, I don’t have the</a:t>
            </a:r>
            <a:r>
              <a:rPr lang="en-US" baseline="0" dirty="0" smtClean="0"/>
              <a:t> </a:t>
            </a:r>
            <a:r>
              <a:rPr lang="en-US" dirty="0" smtClean="0"/>
              <a:t>time today to go into programming</a:t>
            </a:r>
            <a:r>
              <a:rPr lang="en-US" baseline="0" dirty="0" smtClean="0"/>
              <a:t> </a:t>
            </a:r>
            <a:r>
              <a:rPr lang="en-US" dirty="0" smtClean="0"/>
              <a:t>details.</a:t>
            </a:r>
          </a:p>
          <a:p>
            <a:endParaRPr lang="en-US" dirty="0" smtClean="0"/>
          </a:p>
          <a:p>
            <a:r>
              <a:rPr lang="en-US" dirty="0" smtClean="0"/>
              <a:t>Please take a look at the various examples in our code base!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2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</a:t>
            </a:r>
            <a:r>
              <a:rPr lang="en-US" baseline="0" dirty="0" smtClean="0"/>
              <a:t> is an example of</a:t>
            </a:r>
            <a:r>
              <a:rPr lang="en-US" dirty="0" smtClean="0"/>
              <a:t> Detail</a:t>
            </a:r>
            <a:r>
              <a:rPr lang="en-US" baseline="0" dirty="0" smtClean="0"/>
              <a:t> Customizations, which are used heavily in Unreal Editor.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Details Panel will generate a default appearance for all properties, but often those are not user friendly.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With Detail Customization you can completely override how each property will be shown to the user.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9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Editor can also be extended with Blueprints, which do not require any C++ programming.</a:t>
            </a:r>
          </a:p>
          <a:p>
            <a:endParaRPr lang="en-US" dirty="0" smtClean="0"/>
          </a:p>
          <a:p>
            <a:r>
              <a:rPr lang="en-US" dirty="0" smtClean="0"/>
              <a:t>With the</a:t>
            </a:r>
            <a:r>
              <a:rPr lang="en-US" baseline="0" dirty="0" smtClean="0"/>
              <a:t> so called </a:t>
            </a:r>
            <a:r>
              <a:rPr lang="en-US" baseline="0" dirty="0" err="1" smtClean="0"/>
              <a:t>Blutilities</a:t>
            </a:r>
            <a:r>
              <a:rPr lang="en-US" baseline="0" dirty="0" smtClean="0"/>
              <a:t> you can add entire new features to the Editor.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technical artists have already built some great tools with it, and there will be more to come.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2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are some examples of tools that were built entirely</a:t>
            </a:r>
            <a:r>
              <a:rPr lang="en-US" baseline="0" dirty="0" smtClean="0"/>
              <a:t> using Editor Blueprints.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5D255-0F5F-4CA8-A487-3EEEF53BB6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1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Eurostil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  <a:latin typeface="Eurostil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7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4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Eurostile-Roman-DTC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1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3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7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3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8DDC-F2FE-4F9E-906E-7B5D659AE15B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3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Eurostil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Eurostil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Eurostil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Eurostil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Eurostil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Eurostil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UnrealDevelopmentKit" TargetMode="External"/><Relationship Id="rId3" Type="http://schemas.openxmlformats.org/officeDocument/2006/relationships/hyperlink" Target="http://docs.unrealengine.com/" TargetMode="External"/><Relationship Id="rId7" Type="http://schemas.openxmlformats.org/officeDocument/2006/relationships/hyperlink" Target="http://wiki.unrealengine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rums.unrealengine.com/" TargetMode="External"/><Relationship Id="rId5" Type="http://schemas.openxmlformats.org/officeDocument/2006/relationships/hyperlink" Target="http://answers.unrealengine.com/" TargetMode="External"/><Relationship Id="rId4" Type="http://schemas.openxmlformats.org/officeDocument/2006/relationships/hyperlink" Target="http://lmgtfy.com/?q=Unreal+engine+Trello+" TargetMode="External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f1fzcM-0CD9KrM&amp;tbnid=tUf3NFcopc6xlM:&amp;ved=0CAUQjRw&amp;url=http://attackofthecute.com/on/?i=1200&amp;ei=bGPRU-bTIOW3iwLn8YC4Bw&amp;bvm=bv.71667212,d.cGE&amp;psig=AFQjCNEu3ppQJD2SMcCJQfxSPgUtLLC38A&amp;ust=140631776662551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docid=6jGSgLRetYx4YM&amp;tbnid=bJ4nYTumCsh7kM:&amp;ved=0CAUQjRw&amp;url=http://www.animalblueprintcompany.com/cat-blueprints/american-shorthair-cat-blueprints&amp;ei=DWPRU4aMF-3liwKdhIDABQ&amp;bvm=bv.71667212,d.cGE&amp;psig=AFQjCNHMzgIMJ9GckSonmAXNUR4mJ0arnA&amp;ust=140631768831588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docid=3vu7rEdL50nEVM&amp;tbnid=OVyPfXkOP1zxcM:&amp;ved=0CAUQjRw&amp;url=https://docs.unrealengine.com/latest/spa/Engine/UI/LevelEditor/Details/index.html&amp;ei=pPfKU6fRIsaGyATf0YCIBw&amp;bvm=bv.71198958,d.aWw&amp;psig=AFQjCNERiTUZG4GtA44_VI2WNHTZ4a1lcg&amp;ust=140589692753498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google.com/url?sa=i&amp;rct=j&amp;q=&amp;esrc=s&amp;source=images&amp;cd=&amp;cad=rja&amp;uact=8&amp;docid=R50kg6F8Ip_h_M&amp;tbnid=Z9MXFb7ecr29pM:&amp;ved=0CAUQjRw&amp;url=https://wiki.unrealengine.com/Visual_Effects:_Lesson_01:_Material_Particle_Color&amp;ei=UfjKU7nlM8GtyASnh4LwDw&amp;bvm=bv.71198958,d.aWw&amp;psig=AFQjCNFRVCA_sZJnb_pcTare4Yt22JB_Cw&amp;ust=1405897156363745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dirty="0">
              <a:solidFill>
                <a:schemeClr val="bg1"/>
              </a:solidFill>
              <a:latin typeface="Eurostile Next LT Pro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514350"/>
            <a:ext cx="7772400" cy="1102519"/>
          </a:xfrm>
        </p:spPr>
        <p:txBody>
          <a:bodyPr>
            <a:normAutofit/>
          </a:bodyPr>
          <a:lstStyle/>
          <a:p>
            <a:r>
              <a:rPr lang="en-US" dirty="0" smtClean="0"/>
              <a:t>Extensibility in UE4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62000" y="1657350"/>
            <a:ext cx="7696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Customizing Your Games and the Editor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33400" y="3486150"/>
            <a:ext cx="8077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Gerke</a:t>
            </a:r>
            <a:r>
              <a:rPr lang="en-US" sz="2000" dirty="0" smtClean="0"/>
              <a:t> Max </a:t>
            </a:r>
            <a:r>
              <a:rPr lang="en-US" sz="2000" dirty="0" err="1" smtClean="0"/>
              <a:t>Preussner</a:t>
            </a:r>
            <a:endParaRPr lang="en-US" sz="2000" dirty="0" smtClean="0"/>
          </a:p>
          <a:p>
            <a:r>
              <a:rPr lang="en-US" sz="1400" dirty="0" smtClean="0"/>
              <a:t>max.preussner@epicgames.com</a:t>
            </a:r>
          </a:p>
        </p:txBody>
      </p:sp>
    </p:spTree>
    <p:extLst>
      <p:ext uri="{BB962C8B-B14F-4D97-AF65-F5344CB8AC3E}">
        <p14:creationId xmlns:p14="http://schemas.microsoft.com/office/powerpoint/2010/main" val="7683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To Extend The Engine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General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Editor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Plug-ins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Overview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Extend the Engine, the Editor, or both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Are completely self contained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Can be enabled and disabled per project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Everything should be a plug-in!</a:t>
            </a:r>
          </a:p>
          <a:p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Examples</a:t>
            </a:r>
            <a:endParaRPr lang="en-US" sz="1800" dirty="0"/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BlankPlugin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UObjectPlugin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– Use these to start coding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Perforce &amp; Subversion support for the Editor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Oculus Rift support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Movie players, Twitch Live Streaming, Slate Remote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And many more!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95156"/>
            <a:ext cx="2057400" cy="186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75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luginsEdit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9549"/>
            <a:ext cx="5747029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1083"/>
            <a:ext cx="1491916" cy="421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14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To Extend The Engine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General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Editor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Plug-ins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All Plug-ins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Will be loaded automatically on startup (if enabled)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Most not be dependencies of the Engine or other plug-ins</a:t>
            </a: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Plug-ins with Code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Have their own ‘Source’, ‘Binaries’, ‘Intermediates’ folders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Can have one or more code modules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May declare new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UObject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UStruct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 types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Seldom have Public header files in modules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/>
              <a:t>Plug-ins with </a:t>
            </a:r>
            <a:r>
              <a:rPr lang="en-US" sz="1800" dirty="0" smtClean="0"/>
              <a:t>Content</a:t>
            </a:r>
            <a:endParaRPr lang="en-US" sz="1800" dirty="0"/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Have their own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‘Content’ folder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Configuration files (INIs) not supported yet</a:t>
            </a:r>
          </a:p>
        </p:txBody>
      </p:sp>
    </p:spTree>
    <p:extLst>
      <p:ext uri="{BB962C8B-B14F-4D97-AF65-F5344CB8AC3E}">
        <p14:creationId xmlns:p14="http://schemas.microsoft.com/office/powerpoint/2010/main" val="71939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To Extend The Engine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General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Editor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Plug-ins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352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900" dirty="0" smtClean="0"/>
              <a:t>Descriptor Files (.</a:t>
            </a:r>
            <a:r>
              <a:rPr lang="en-US" sz="4900" dirty="0" err="1" smtClean="0"/>
              <a:t>uplugin</a:t>
            </a:r>
            <a:r>
              <a:rPr lang="en-US" sz="4900" dirty="0" smtClean="0"/>
              <a:t>)</a:t>
            </a:r>
            <a:endParaRPr lang="en-US" sz="3400" dirty="0" smtClean="0"/>
          </a:p>
          <a:p>
            <a:pPr marL="0" indent="0">
              <a:buFont typeface="Arial" pitchFamily="34" charset="0"/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{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    "</a:t>
            </a:r>
            <a:r>
              <a:rPr lang="en-US" sz="4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FileVersion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" : 3,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    "</a:t>
            </a:r>
            <a:r>
              <a:rPr lang="en-US" sz="4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FriendlyName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" : "Paper2D",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    "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Version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" : 1,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    "</a:t>
            </a:r>
            <a:r>
              <a:rPr lang="en-US" sz="4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VersionName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" : "1.0",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    "</a:t>
            </a:r>
            <a:r>
              <a:rPr lang="en-US" sz="4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CreatedBy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" : "Epic Games, Inc.",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    "</a:t>
            </a:r>
            <a:r>
              <a:rPr lang="en-US" sz="4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CreatedByURL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" : "http://epicgames.com",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    "</a:t>
            </a:r>
            <a:r>
              <a:rPr lang="en-US" sz="4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EngineVersion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" : "4.2.0",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    "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Description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" : "[EARLY ACCESS PREVIEW] Paper2D.",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    "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Category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" : "2D.Helpers",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    "</a:t>
            </a:r>
            <a:r>
              <a:rPr lang="en-US" sz="4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EnabledByDefault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" : true,</a:t>
            </a:r>
          </a:p>
          <a:p>
            <a:pPr marL="0" indent="0">
              <a:buNone/>
            </a:pP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    "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Modules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" :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[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       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// module definitions omitted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    ],</a:t>
            </a:r>
          </a:p>
          <a:p>
            <a:pPr marL="0" indent="0">
              <a:buNone/>
            </a:pP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    "</a:t>
            </a:r>
            <a:r>
              <a:rPr lang="en-US" sz="40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CanContainContent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</a:rPr>
              <a:t>" : true</a:t>
            </a:r>
            <a:endParaRPr lang="en-US" sz="4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chemeClr val="bg1">
                    <a:lumMod val="75000"/>
                  </a:schemeClr>
                </a:solidFill>
              </a:rPr>
              <a:t>}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04950"/>
            <a:ext cx="28765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788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78255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forums.unrealengine.com/attachment.php?attachmentid=65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60594"/>
            <a:ext cx="4572000" cy="26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orums.unrealengine.com/attachment.php?attachmentid=655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51543"/>
          <a:stretch/>
        </p:blipFill>
        <p:spPr bwMode="auto">
          <a:xfrm>
            <a:off x="609600" y="2986097"/>
            <a:ext cx="306705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orums.unrealengine.com/attachment.php?attachmentid=65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1814"/>
            <a:ext cx="3724382" cy="14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26ilriwvtzlb.cloudfront.net/b/bf/VertexEditorPlugin_Re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26" y="181908"/>
            <a:ext cx="3591674" cy="2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19" y="971550"/>
            <a:ext cx="4790476" cy="269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d26ilriwvtzlb.cloudfront.net/9/9a/Rollercoas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56" y="2114550"/>
            <a:ext cx="4189993" cy="235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886200" y="126023"/>
            <a:ext cx="5181600" cy="38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Vertex Snapping, Ocean Surface, Rollercoaster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8393" y="3936023"/>
            <a:ext cx="4413607" cy="38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More on the Wiki!</a:t>
            </a:r>
          </a:p>
        </p:txBody>
      </p:sp>
    </p:spTree>
    <p:extLst>
      <p:ext uri="{BB962C8B-B14F-4D97-AF65-F5344CB8AC3E}">
        <p14:creationId xmlns:p14="http://schemas.microsoft.com/office/powerpoint/2010/main" val="1956018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86954" y="4629150"/>
            <a:ext cx="1928446" cy="51435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dirty="0" smtClean="0"/>
              <a:t>Demo 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866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Eurostile-Roman-DTC" pitchFamily="2" charset="0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Building a C++ plug-in in Visual Studio…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16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2971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Documentation, Tutorials and Help at: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hlinkClick r:id="rId3"/>
            </a:endParaRPr>
          </a:p>
          <a:p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AnswerHub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Engine Documentation: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Official Forums: 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Community Wiki: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YouTube Videos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Community IRC: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Unreal Engine 4 Roadmap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000" u="sng" dirty="0">
                <a:hlinkClick r:id="rId4"/>
              </a:rPr>
              <a:t>lmgtfy.com/?q=</a:t>
            </a:r>
            <a:r>
              <a:rPr lang="en-US" sz="2000" u="sng" dirty="0" err="1">
                <a:hlinkClick r:id="rId4"/>
              </a:rPr>
              <a:t>Unreal+engine+Trello</a:t>
            </a:r>
            <a:r>
              <a:rPr lang="en-US" sz="2000" u="sng" dirty="0">
                <a:hlinkClick r:id="rId4"/>
              </a:rPr>
              <a:t>+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581150"/>
            <a:ext cx="5791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5"/>
              </a:rPr>
              <a:t>http://answers.unrealengine.com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3"/>
              </a:rPr>
              <a:t>http://docs.unrealengine.com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6"/>
              </a:rPr>
              <a:t>http://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6"/>
              </a:rPr>
              <a:t>forums.unrealengine.com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7"/>
              </a:rPr>
              <a:t>http://wiki.unrealengine.com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8"/>
              </a:rPr>
              <a:t>http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  <a:hlinkClick r:id="rId8"/>
              </a:rPr>
              <a:t>://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hlinkClick r:id="rId8"/>
              </a:rPr>
              <a:t>www.youtube.com/user/UnrealDevelopmentKit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#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unrealengine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2400" dirty="0" err="1">
                <a:solidFill>
                  <a:schemeClr val="bg1">
                    <a:lumMod val="75000"/>
                  </a:schemeClr>
                </a:solidFill>
              </a:rPr>
              <a:t>FreeNode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2" descr="http://i1.kym-cdn.com/photos/images/original/000/155/144/6ca67b8f-37dd-40ef-9feb-02bed851c09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25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26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Do We Want Extensibility?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1200150"/>
            <a:ext cx="8153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Custom Requirements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Features that are too specific to be included in UE4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Features that UE4 does not provide out of the box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Third Party Technologies</a:t>
            </a:r>
          </a:p>
          <a:p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Features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owned and maintained by other providers</a:t>
            </a:r>
          </a:p>
          <a:p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Scaleform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SpeedTree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75000"/>
                  </a:schemeClr>
                </a:solidFill>
              </a:rPr>
              <a:t>CoherentUI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, etc.</a:t>
            </a:r>
            <a:endParaRPr lang="en-US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Flexibility &amp; Maintainability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More modular code base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Easier prototyping of new features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0" name="Picture 2" descr="http://cdn.attackofthecute.com/September-21-2011-22-10-36-September132011140842tumblrlr4g2o84vp1r2dkcfo1500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12" y="1962150"/>
            <a:ext cx="3219942" cy="24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8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To Extend The Engine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General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Editor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Plug-ins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UE3: Engine Code Changes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Only accessible to licensees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Required deep understanding of code base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Merging Engine updates was tedious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UE4: Extensibility APIs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Modules, plug-ins, C++ interfaces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Native code accessible to everyone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Also supports non-programmers</a:t>
            </a:r>
          </a:p>
        </p:txBody>
      </p:sp>
    </p:spTree>
    <p:extLst>
      <p:ext uri="{BB962C8B-B14F-4D97-AF65-F5344CB8AC3E}">
        <p14:creationId xmlns:p14="http://schemas.microsoft.com/office/powerpoint/2010/main" val="413239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To Extend The Engine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General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Games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Editor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Plug-ins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Blueprint Construction Scripts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Blueprints as macros to create &amp; configure game objects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Activated when an object is created in Editor or game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Check out our excellent tutorials on YouTube!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animalblueprintcompany.com/sites/default/files/blueprints/AMERICAN%20SHORTHAIR%20web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47950"/>
            <a:ext cx="2743200" cy="18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3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"/>
            <a:ext cx="9143989" cy="514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356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To Extend The Engine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General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Games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Editor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Plug-ins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Details View Customization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Change the appearance of your types in the Details panel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Customize per class, or per property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Inject, modify, replace, or remove property entries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Font typeface="Arial" pitchFamily="34" charset="0"/>
              <a:buNone/>
            </a:pPr>
            <a:r>
              <a:rPr lang="en-US" sz="1800" dirty="0" smtClean="0"/>
              <a:t>Menu Extenders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Inject your own options into the Editor’s main menus</a:t>
            </a:r>
          </a:p>
          <a:p>
            <a:endParaRPr lang="en-US" sz="18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Tab Manager</a:t>
            </a:r>
            <a:endParaRPr lang="en-US" sz="1800" dirty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Register your own UI tabs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Allows for adding entirely new tools and features</a:t>
            </a:r>
          </a:p>
        </p:txBody>
      </p:sp>
    </p:spTree>
    <p:extLst>
      <p:ext uri="{BB962C8B-B14F-4D97-AF65-F5344CB8AC3E}">
        <p14:creationId xmlns:p14="http://schemas.microsoft.com/office/powerpoint/2010/main" val="183409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docs.unrealengine.com/latest/images/Engine/UI/LevelEditor/Details/LE_DetailsUI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3891"/>
            <a:ext cx="3309648" cy="360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d26ilriwvtzlb.cloudfront.net/f/f6/ParticleAlphaDetails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12547"/>
            <a:ext cx="3064772" cy="361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838201" y="4019550"/>
            <a:ext cx="3064772" cy="38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Default Appearance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075438" y="4019550"/>
            <a:ext cx="3064772" cy="38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Detail Customizations</a:t>
            </a:r>
          </a:p>
        </p:txBody>
      </p:sp>
    </p:spTree>
    <p:extLst>
      <p:ext uri="{BB962C8B-B14F-4D97-AF65-F5344CB8AC3E}">
        <p14:creationId xmlns:p14="http://schemas.microsoft.com/office/powerpoint/2010/main" val="115219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To Extend The Engine</a:t>
            </a:r>
            <a:endParaRPr lang="en-US" sz="32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2133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General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Games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Editor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Plug-ins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200150"/>
            <a:ext cx="60960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dirty="0" err="1" smtClean="0"/>
              <a:t>Blutilities</a:t>
            </a:r>
            <a:endParaRPr lang="en-US" sz="1800" dirty="0" smtClean="0"/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Blueprints for the Editor!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No C++ programming required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Can fire off events that effect the Editor</a:t>
            </a:r>
          </a:p>
          <a:p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>Currently experimental, but already working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19424"/>
            <a:ext cx="3219452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81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image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3351"/>
            <a:ext cx="4021488" cy="220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11" y="1123950"/>
            <a:ext cx="3833813" cy="264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886200" y="126023"/>
            <a:ext cx="5181600" cy="38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>
                    <a:lumMod val="85000"/>
                  </a:schemeClr>
                </a:solidFill>
                <a:latin typeface="Eurostil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Eurostile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/>
              <a:t>Procedural Textures, L-Systems, </a:t>
            </a:r>
            <a:r>
              <a:rPr lang="en-US" sz="2000" dirty="0"/>
              <a:t>Flipbooks</a:t>
            </a:r>
            <a:endParaRPr lang="en-US" sz="2000" dirty="0" smtClean="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9" y="2343150"/>
            <a:ext cx="4128739" cy="21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391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FBFBF"/>
      </a:folHlink>
    </a:clrScheme>
    <a:fontScheme name="Custom 1">
      <a:majorFont>
        <a:latin typeface="Eurostile Next LT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52415</TotalTime>
  <Words>1405</Words>
  <Application>Microsoft Office PowerPoint</Application>
  <PresentationFormat>On-screen Show (16:9)</PresentationFormat>
  <Paragraphs>244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Eurostile Next LT Pro</vt:lpstr>
      <vt:lpstr>Eurostile-Roman-DTC</vt:lpstr>
      <vt:lpstr>Eurostile</vt:lpstr>
      <vt:lpstr>Calibri</vt:lpstr>
      <vt:lpstr>Office Theme</vt:lpstr>
      <vt:lpstr>Extensibility in UE4</vt:lpstr>
      <vt:lpstr>Why Do We Want Extensibility?</vt:lpstr>
      <vt:lpstr>How To Extend The Engine</vt:lpstr>
      <vt:lpstr>How To Extend The Engine</vt:lpstr>
      <vt:lpstr>PowerPoint Presentation</vt:lpstr>
      <vt:lpstr>How To Extend The Engine</vt:lpstr>
      <vt:lpstr>PowerPoint Presentation</vt:lpstr>
      <vt:lpstr>How To Extend The Engine</vt:lpstr>
      <vt:lpstr>PowerPoint Presentation</vt:lpstr>
      <vt:lpstr>How To Extend The Engine</vt:lpstr>
      <vt:lpstr>PowerPoint Presentation</vt:lpstr>
      <vt:lpstr>How To Extend The Engine</vt:lpstr>
      <vt:lpstr>How To Extend The Engine</vt:lpstr>
      <vt:lpstr>PowerPoint Presentation</vt:lpstr>
      <vt:lpstr>PowerPoint Presentation</vt:lpstr>
      <vt:lpstr>Demo </vt:lpstr>
      <vt:lpstr>Questions?</vt:lpstr>
    </vt:vector>
  </TitlesOfParts>
  <Company>Epic Games,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 Marketing Plan Template</dc:title>
  <dc:creator>Kendall Boyd</dc:creator>
  <cp:lastModifiedBy>Gerke Max Preussner</cp:lastModifiedBy>
  <cp:revision>646</cp:revision>
  <dcterms:created xsi:type="dcterms:W3CDTF">2012-02-20T15:14:26Z</dcterms:created>
  <dcterms:modified xsi:type="dcterms:W3CDTF">2014-11-26T21:11:29Z</dcterms:modified>
</cp:coreProperties>
</file>