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332" r:id="rId3"/>
    <p:sldId id="334" r:id="rId4"/>
    <p:sldId id="335" r:id="rId5"/>
    <p:sldId id="336" r:id="rId6"/>
    <p:sldId id="337" r:id="rId7"/>
    <p:sldId id="339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38" r:id="rId16"/>
    <p:sldId id="348" r:id="rId17"/>
    <p:sldId id="349" r:id="rId18"/>
    <p:sldId id="350" r:id="rId19"/>
    <p:sldId id="333" r:id="rId20"/>
  </p:sldIdLst>
  <p:sldSz cx="9144000" cy="5143500" type="screen16x9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Eurostile-Roman-DTC"/>
      <p:regular r:id="rId27"/>
    </p:embeddedFont>
    <p:embeddedFont>
      <p:font typeface="Eurostile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A1AAFD"/>
    <a:srgbClr val="4254FC"/>
    <a:srgbClr val="DAA600"/>
    <a:srgbClr val="495AD7"/>
    <a:srgbClr val="384C84"/>
    <a:srgbClr val="2229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68345" autoAdjust="0"/>
  </p:normalViewPr>
  <p:slideViewPr>
    <p:cSldViewPr>
      <p:cViewPr varScale="1">
        <p:scale>
          <a:sx n="151" d="100"/>
          <a:sy n="151" d="100"/>
        </p:scale>
        <p:origin x="-239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4473-0F76-490B-9557-82FAFB46A6AF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758D-4E43-4188-9A1E-F7F8C61D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E1BB-3496-4285-A8EE-DF3CEE49C5AC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D255-0F5F-4CA8-A487-3EEEF53B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and</a:t>
            </a:r>
            <a:r>
              <a:rPr lang="en-US" baseline="0" dirty="0" smtClean="0"/>
              <a:t> presented by </a:t>
            </a:r>
            <a:r>
              <a:rPr lang="en-US" baseline="0" dirty="0" err="1" smtClean="0"/>
              <a:t>Gerke</a:t>
            </a:r>
            <a:r>
              <a:rPr lang="en-US" baseline="0" dirty="0" smtClean="0"/>
              <a:t> Max Preussner for West Coast </a:t>
            </a:r>
            <a:r>
              <a:rPr lang="en-US" baseline="0" dirty="0" err="1" smtClean="0"/>
              <a:t>MiniDevCon</a:t>
            </a:r>
            <a:r>
              <a:rPr lang="en-US" baseline="0" dirty="0" smtClean="0"/>
              <a:t> 2014, July 21-24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dirty="0" smtClean="0"/>
              <a:t>Email max.preussner@epicgames.com in case of comments</a:t>
            </a:r>
            <a:r>
              <a:rPr lang="en-US" baseline="0" dirty="0" smtClean="0"/>
              <a:t>, questions or suggestions or visit our </a:t>
            </a:r>
            <a:r>
              <a:rPr lang="en-US" baseline="0" dirty="0" err="1" smtClean="0"/>
              <a:t>AnswerHub</a:t>
            </a:r>
            <a:r>
              <a:rPr lang="en-US" baseline="0" dirty="0" smtClean="0"/>
              <a:t> </a:t>
            </a:r>
            <a:r>
              <a:rPr lang="en-US" baseline="0" smtClean="0"/>
              <a:t>at http://answers.unrealengine.com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Pawns do not control themselves.</a:t>
            </a:r>
          </a:p>
          <a:p>
            <a:endParaRPr lang="en-US" dirty="0" smtClean="0"/>
          </a:p>
          <a:p>
            <a:r>
              <a:rPr lang="en-US" dirty="0" smtClean="0"/>
              <a:t>They are controlled by so called Controllers, which you can think of as the brain of a Pawn.</a:t>
            </a:r>
          </a:p>
          <a:p>
            <a:endParaRPr lang="en-US" dirty="0" smtClean="0"/>
          </a:p>
          <a:p>
            <a:r>
              <a:rPr lang="en-US" dirty="0" smtClean="0"/>
              <a:t>Human players use</a:t>
            </a:r>
            <a:r>
              <a:rPr lang="en-US" baseline="0" dirty="0" smtClean="0"/>
              <a:t> a special controller, called the Player Controller.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AI pawns can be controlled with AI Controllers.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Pawn may die in your game and disappear, but the Controller can stick around.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when a player </a:t>
            </a:r>
            <a:r>
              <a:rPr lang="en-US" baseline="0" dirty="0" err="1" smtClean="0"/>
              <a:t>respawns</a:t>
            </a:r>
            <a:r>
              <a:rPr lang="en-US" baseline="0" dirty="0" smtClean="0"/>
              <a:t>, we usually attach the same </a:t>
            </a:r>
            <a:r>
              <a:rPr lang="en-US" baseline="0" dirty="0" err="1" smtClean="0"/>
              <a:t>PlayerController</a:t>
            </a:r>
            <a:r>
              <a:rPr lang="en-US" baseline="0" dirty="0" smtClean="0"/>
              <a:t> to a new Pawn.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57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PlayerControllers</a:t>
            </a:r>
            <a:r>
              <a:rPr lang="en-US" dirty="0" smtClean="0"/>
              <a:t> also process input, which is forwarded</a:t>
            </a:r>
            <a:r>
              <a:rPr lang="en-US" baseline="0" dirty="0" smtClean="0"/>
              <a:t> to the currently possessed Pawn.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</a:t>
            </a:r>
            <a:r>
              <a:rPr lang="en-US" baseline="0" dirty="0" err="1" smtClean="0"/>
              <a:t>PlayerControllers</a:t>
            </a:r>
            <a:r>
              <a:rPr lang="en-US" baseline="0" dirty="0" smtClean="0"/>
              <a:t> to manage in-game menus, head-up displays and voice chat.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a good place to put anything that has to do with human players.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8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Character is a special Pawn class that contains walking logic.</a:t>
            </a:r>
          </a:p>
          <a:p>
            <a:endParaRPr lang="en-US" dirty="0" smtClean="0"/>
          </a:p>
          <a:p>
            <a:r>
              <a:rPr lang="en-US" dirty="0" smtClean="0"/>
              <a:t>It comes with useful components that make it easier to create humanoid</a:t>
            </a:r>
            <a:r>
              <a:rPr lang="en-US" baseline="0" dirty="0" smtClean="0"/>
              <a:t> game entities.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Characters have client-side movement prediction code that allows for smooth multiplayer experiences.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have been improved greatly from Unreal Engine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8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HUD </a:t>
            </a:r>
            <a:r>
              <a:rPr lang="en-US" baseline="0" dirty="0" smtClean="0"/>
              <a:t>is responsible for drawing in-game UI, such as health bars and ammo counters.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uses a code-only API including functions like </a:t>
            </a:r>
            <a:r>
              <a:rPr lang="en-US" baseline="0" dirty="0" err="1" smtClean="0"/>
              <a:t>DrawTexture</a:t>
            </a:r>
            <a:r>
              <a:rPr lang="en-US" baseline="0" dirty="0" smtClean="0"/>
              <a:t>() and </a:t>
            </a:r>
            <a:r>
              <a:rPr lang="en-US" baseline="0" dirty="0" err="1" smtClean="0"/>
              <a:t>DrawText</a:t>
            </a:r>
            <a:r>
              <a:rPr lang="en-US" baseline="0" dirty="0" smtClean="0"/>
              <a:t>().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Unreal Motion Graphics will soon provide awesome tools for creating animated in-game UIs.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8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</a:t>
            </a:r>
            <a:r>
              <a:rPr lang="en-US" baseline="0" dirty="0" smtClean="0"/>
              <a:t> the Game Mode contains your game’s state machine and game rules.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also determines which Pawn, Controller and HUD classes are used by your game.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Game Mode only exists on the server, because the server is the authority over what happens in the game.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Clients learn about the game state through another class, called the </a:t>
            </a:r>
            <a:r>
              <a:rPr lang="en-US" baseline="0" dirty="0" err="1" smtClean="0"/>
              <a:t>GameState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Game State forwards relevant details about the game to all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8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</a:t>
            </a:r>
            <a:r>
              <a:rPr lang="en-US" baseline="0" dirty="0" smtClean="0"/>
              <a:t> some other important concepts you should know about.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input system has support for a variety of input types, such as buttons, keys, analog controllers and mice.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input is processed in a certain order.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may affect the implementation of your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9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Engine provides a variety of functions for collision testing.</a:t>
            </a:r>
          </a:p>
          <a:p>
            <a:endParaRPr lang="en-US" dirty="0" smtClean="0"/>
          </a:p>
          <a:p>
            <a:r>
              <a:rPr lang="en-US" dirty="0" smtClean="0"/>
              <a:t>We distinguish between simple and complex </a:t>
            </a:r>
            <a:r>
              <a:rPr lang="en-US" dirty="0" err="1" smtClean="0"/>
              <a:t>collsion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Simple</a:t>
            </a:r>
            <a:r>
              <a:rPr lang="en-US" baseline="0" dirty="0" smtClean="0"/>
              <a:t> collision is very cheap and uses 3D primitives for overlap checking.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Complex collision is much more accurate, because it uses individual triangles, but it is also more expensive.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Replication is the</a:t>
            </a:r>
            <a:r>
              <a:rPr lang="en-US" baseline="0" dirty="0" smtClean="0"/>
              <a:t> Engine’s mechanism to ensure that all players in a multiplayer game share the same experience.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responsible for transferring game relevant data and events from the client to the server, and the server to all clients.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</a:t>
            </a:r>
            <a:r>
              <a:rPr lang="en-US" baseline="0" dirty="0" smtClean="0"/>
              <a:t> you wish to learn more about Replication, make sure to check out our next talk in Room XYZ.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82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 is a flow chart for the game framework classes.</a:t>
            </a:r>
          </a:p>
          <a:p>
            <a:endParaRPr lang="en-US" dirty="0" smtClean="0"/>
          </a:p>
          <a:p>
            <a:r>
              <a:rPr lang="en-US" dirty="0" smtClean="0"/>
              <a:t>The only class we have not discussed is the </a:t>
            </a:r>
            <a:r>
              <a:rPr lang="en-US" dirty="0" err="1" smtClean="0"/>
              <a:t>PlayerCameraManager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It is part of the </a:t>
            </a:r>
            <a:r>
              <a:rPr lang="en-US" dirty="0" err="1" smtClean="0"/>
              <a:t>PlayerController</a:t>
            </a:r>
            <a:r>
              <a:rPr lang="en-US" dirty="0" smtClean="0"/>
              <a:t> and</a:t>
            </a:r>
            <a:r>
              <a:rPr lang="en-US" baseline="0" dirty="0" smtClean="0"/>
              <a:t> controls the movement of the player’s camera.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68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Make sure to check out our extensive documentation on the</a:t>
            </a:r>
            <a:r>
              <a:rPr lang="en-US" baseline="0" smtClean="0"/>
              <a:t> internet!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 versions of Unreal</a:t>
            </a:r>
            <a:r>
              <a:rPr lang="en-US" baseline="0" dirty="0" smtClean="0"/>
              <a:t> Engine were primarily designed for first person shooter games, because that’s the kind of games Epic used to make.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Unreal Engine 4 is much more game agnostic, and it ships with a ton of sample games for different genres.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Game scripting was part of the engine from the very beginning.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spending several years of learning Unreal Script, you may be excited to hear that we got rid of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Unreal Script has been replaced with Blueprints.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7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Unreal Script was a completely separate programming</a:t>
            </a:r>
            <a:r>
              <a:rPr lang="en-US" baseline="0" dirty="0" smtClean="0"/>
              <a:t> language, although it was similar to C++ and Java.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Blueprints are almost as powerful as </a:t>
            </a:r>
            <a:r>
              <a:rPr lang="en-US" baseline="0" dirty="0" err="1" smtClean="0"/>
              <a:t>UnrealScript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C++ has been augmented with more macros to give it more of the abilities that Unreal Script used to have.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Unreal Engine comes with the</a:t>
            </a:r>
            <a:r>
              <a:rPr lang="en-US" baseline="0" dirty="0" smtClean="0"/>
              <a:t> so called Game Framework that makes it easy to create new games.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a set of classes that provide all the basic functionality needed for most games.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the Engine is now more game agnostic, it no longer contains concepts for health and weapons.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have to create those yourself for your particular game, or use one of the project templates as a starting point.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0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should you use the Game Framework?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it takes care of many of the low-level things that every game needs.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Epic Games has been making games for over 20 years, and all that experience flows back into the framework.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worry about the technicalities – you focus on making cool games.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a number of concepts in the Game Framework, but some are particularly important.</a:t>
            </a:r>
          </a:p>
          <a:p>
            <a:endParaRPr lang="en-US" dirty="0" smtClean="0"/>
          </a:p>
          <a:p>
            <a:r>
              <a:rPr lang="en-US" dirty="0" smtClean="0"/>
              <a:t>The most important one is Actor,</a:t>
            </a:r>
            <a:r>
              <a:rPr lang="en-US" baseline="0" dirty="0" smtClean="0"/>
              <a:t> because every interactive entity in your game will be an Actor.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Actors have built-in support for network replication, and they can be heavily customized with Actor Components.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44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Actor Components are little reusable pieces of functionality that you can attach to Actors.</a:t>
            </a:r>
          </a:p>
          <a:p>
            <a:endParaRPr lang="en-US" dirty="0" smtClean="0"/>
          </a:p>
          <a:p>
            <a:r>
              <a:rPr lang="en-US" dirty="0" smtClean="0"/>
              <a:t>They really</a:t>
            </a:r>
            <a:r>
              <a:rPr lang="en-US" baseline="0" dirty="0" smtClean="0"/>
              <a:t> implement the most interesting parts of what an Actor actually does and what it looks like in your game.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Scene and Primitive Components are the most frequently used Actor Components.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provide things like appearance, collision and 3D transformations.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Actor Components can generate events that are accessible</a:t>
            </a:r>
            <a:r>
              <a:rPr lang="en-US" baseline="0" dirty="0" smtClean="0"/>
              <a:t> in both Blueprints and C++.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example, when an Actor touches a wall or some other actor, you can react to it by monitoring the Hit event.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Actor Components define their own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5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most important concept is the Pawn.</a:t>
            </a:r>
          </a:p>
          <a:p>
            <a:endParaRPr lang="en-US" dirty="0" smtClean="0"/>
          </a:p>
          <a:p>
            <a:r>
              <a:rPr lang="en-US" dirty="0" smtClean="0"/>
              <a:t>A Pawn is an entity in your</a:t>
            </a:r>
            <a:r>
              <a:rPr lang="en-US" baseline="0" dirty="0" smtClean="0"/>
              <a:t> game that can be controlled by a Player or some artificial intelligence.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earlier versions of Unreal Engine, Pawns were mostly used for humanoid creatures.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UE4 they can be anything, including space ships, submarines or eight legged robots.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Eurostil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UnrealDevelopmentKit" TargetMode="External"/><Relationship Id="rId3" Type="http://schemas.openxmlformats.org/officeDocument/2006/relationships/hyperlink" Target="http://docs.unrealengine.com/" TargetMode="External"/><Relationship Id="rId7" Type="http://schemas.openxmlformats.org/officeDocument/2006/relationships/hyperlink" Target="http://wiki.unrealengin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s.unrealengine.com/" TargetMode="External"/><Relationship Id="rId5" Type="http://schemas.openxmlformats.org/officeDocument/2006/relationships/hyperlink" Target="http://answers.unrealengine.com/" TargetMode="External"/><Relationship Id="rId4" Type="http://schemas.openxmlformats.org/officeDocument/2006/relationships/hyperlink" Target="http://lmgtfy.com/?q=Unreal+engine+Trello+" TargetMode="Externa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Eurostile Next LT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/>
              <a:t>Game </a:t>
            </a:r>
            <a:r>
              <a:rPr lang="en-US" dirty="0" smtClean="0"/>
              <a:t>Programming in UE4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657350"/>
            <a:ext cx="7696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Game Framework &amp; Sample Projects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348615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Gerke</a:t>
            </a:r>
            <a:r>
              <a:rPr lang="en-US" sz="2000" dirty="0" smtClean="0"/>
              <a:t> Max </a:t>
            </a:r>
            <a:r>
              <a:rPr lang="en-US" sz="2000" dirty="0" err="1" smtClean="0"/>
              <a:t>Preussner</a:t>
            </a:r>
            <a:endParaRPr lang="en-US" sz="2000" dirty="0" smtClean="0"/>
          </a:p>
          <a:p>
            <a:r>
              <a:rPr lang="en-US" sz="1400" dirty="0" smtClean="0"/>
              <a:t>max.preussner@epicgames.com</a:t>
            </a:r>
          </a:p>
        </p:txBody>
      </p:sp>
    </p:spTree>
    <p:extLst>
      <p:ext uri="{BB962C8B-B14F-4D97-AF65-F5344CB8AC3E}">
        <p14:creationId xmlns:p14="http://schemas.microsoft.com/office/powerpoint/2010/main" val="768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Controller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Controller?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 brain that can possess a Pawn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PlayerController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: Represents a human player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AIController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: Computes AI behavior for Pawns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Controllers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Possess one Pawn at a time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persist after possessed Pawn dies</a:t>
            </a:r>
          </a:p>
        </p:txBody>
      </p:sp>
    </p:spTree>
    <p:extLst>
      <p:ext uri="{BB962C8B-B14F-4D97-AF65-F5344CB8AC3E}">
        <p14:creationId xmlns:p14="http://schemas.microsoft.com/office/powerpoint/2010/main" val="144354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Controller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/>
              <a:t>PlayerController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Interface for players to agents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Handles touches, clicks, keyboard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Showing/hiding mouse cursor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Good place for non-agent code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Menus, voice chat,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Many other useful options</a:t>
            </a:r>
          </a:p>
        </p:txBody>
      </p:sp>
      <p:pic>
        <p:nvPicPr>
          <p:cNvPr id="4100" name="Picture 4" descr="http://www.funnymisfit.com/wp-content/uploads/2013/04/a-cats-sci-fi-dre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 bwMode="auto">
          <a:xfrm>
            <a:off x="6629400" y="1292066"/>
            <a:ext cx="2514600" cy="24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8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Character?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Special Pawn that can walk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Comes with useful Components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Controllers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Handles collision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Client-side movement prediction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Much improvement from UE3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83" y="1331444"/>
            <a:ext cx="2144417" cy="30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56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HUD?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Head-Up Display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Responsible for in-game UI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Controllers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Immediate-mode drawing API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tools for building HUDs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UMG will provide all the things!</a:t>
            </a:r>
          </a:p>
        </p:txBody>
      </p:sp>
    </p:spTree>
    <p:extLst>
      <p:ext uri="{BB962C8B-B14F-4D97-AF65-F5344CB8AC3E}">
        <p14:creationId xmlns:p14="http://schemas.microsoft.com/office/powerpoint/2010/main" val="18386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</a:t>
            </a:r>
            <a:r>
              <a:rPr lang="en-US" sz="1800" dirty="0" err="1" smtClean="0"/>
              <a:t>GameMode</a:t>
            </a:r>
            <a:r>
              <a:rPr lang="en-US" sz="1800" dirty="0" smtClean="0"/>
              <a:t>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Implements the game rules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Configures default classes for Pawn, Controller, HUD,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be accessed from anywhere (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GetGameMode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())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</a:t>
            </a:r>
            <a:r>
              <a:rPr lang="en-US" sz="1800" dirty="0" err="1" smtClean="0"/>
              <a:t>GameModes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Only exists on the server and single player instances!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GameState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is used to replicate game state to clients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Default game mode can be set in Project Settings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Per-map overrides in World Settings</a:t>
            </a:r>
          </a:p>
        </p:txBody>
      </p:sp>
    </p:spTree>
    <p:extLst>
      <p:ext uri="{BB962C8B-B14F-4D97-AF65-F5344CB8AC3E}">
        <p14:creationId xmlns:p14="http://schemas.microsoft.com/office/powerpoint/2010/main" val="368535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Important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Input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Collision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Replication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Axes &amp; Actions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bind to mouse, keyboard, touch, etc.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Defined in Project Settings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Input Processing Order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PlayerController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Level Blueprint</a:t>
            </a:r>
          </a:p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Possessed Pawn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2164953"/>
            <a:ext cx="3043238" cy="203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68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Important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Collision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Replication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Various Collision Query Functions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Line traces (ray casts)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Geometry sweeps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Overlap tests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Simple Collision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Box, sphere, capsule, convex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Authoring tools in Editor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Used for movement, physics, etc.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Complex collision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Actual graphics triangles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Used for weapons, kinematics, etc.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1455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70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Other Important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Input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Collision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Replication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Transfer game state between Server and Clients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Remote Procedure Calls (RPC)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Data transfer (variables,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structs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dynamic arrays)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Editor supports multiplayer PIE testing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00934"/>
            <a:ext cx="5029200" cy="170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64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971550"/>
            <a:ext cx="55626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GameFrame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23950"/>
            <a:ext cx="52387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Game Framework Flowchart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37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u="sng" dirty="0">
                <a:hlinkClick r:id="rId4"/>
              </a:rPr>
              <a:t>lmgtfy.com/?q=</a:t>
            </a:r>
            <a:r>
              <a:rPr lang="en-US" sz="2000" u="sng" dirty="0" err="1">
                <a:hlinkClick r:id="rId4"/>
              </a:rPr>
              <a:t>Unreal+engine+Trello</a:t>
            </a:r>
            <a:r>
              <a:rPr lang="en-US" sz="2000" u="sng" dirty="0">
                <a:hlinkClick r:id="rId4"/>
              </a:rPr>
              <a:t>+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58115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http://answers.unrealengine.com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http://docs.unrealengine.com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forums.unrealengine.com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http://wiki.unrealengine.com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8"/>
              </a:rPr>
              <a:t>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www.youtube.com/user/UnrealDevelopmentKit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FreeNode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http://i1.kym-cdn.com/photos/images/original/000/155/144/6ca67b8f-37dd-40ef-9feb-02bed851c09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Game Framework History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200150"/>
            <a:ext cx="815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UE1 and UE2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Designed for First Person Shooters (FPS)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game scripting language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UE3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Kismet Visual Scripting added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More modular game classes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But still very FPS centric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UE4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replaced with Blueprints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Game genre agnostic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Lots of sample projects!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19" y="1200150"/>
            <a:ext cx="3001963" cy="18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1958749"/>
            <a:ext cx="2728913" cy="152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1" y="2724150"/>
            <a:ext cx="2652501" cy="1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UnrealScript</a:t>
            </a:r>
            <a:r>
              <a:rPr lang="en-US" sz="3200" dirty="0" smtClean="0"/>
              <a:t> vs. C++ vs. Blueprints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00150"/>
            <a:ext cx="815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bg1">
                    <a:lumMod val="9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was: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 object-oriented scripting language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Similar in syntax to C, C++, Java, but also somewhat different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Compiled to virtual machine byte code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Adding interesting features, such as States, Timers, Delegates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Blueprints are: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 visual scripting system that is artist and designer friendly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Using the same virtual machine as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Almost as powerful as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and in some ways even better 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C++ has: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Always been part of UE game programming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Tight bi-directional integrations with the virtual machine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Been greatly improved in UE4 to replace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UnrealScript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for coders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386715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219075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Blueprints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302895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>
            <a:off x="8001000" y="2647950"/>
            <a:ext cx="0" cy="3810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8001000" y="3486150"/>
            <a:ext cx="0" cy="3810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34200" y="2647950"/>
            <a:ext cx="0" cy="121920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1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 What Is The Game Framework?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Overview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Use It?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Set Of Foundation Classes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Provide basic structure and functions of your game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You derive from the classes that you need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Fill in the details for your particular game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What’s Missing?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Game genre specific implementations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concept of health and death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built-in classes for weapons, inventory, etc.</a:t>
            </a:r>
          </a:p>
        </p:txBody>
      </p:sp>
    </p:spTree>
    <p:extLst>
      <p:ext uri="{BB962C8B-B14F-4D97-AF65-F5344CB8AC3E}">
        <p14:creationId xmlns:p14="http://schemas.microsoft.com/office/powerpoint/2010/main" val="11834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 What Is The Game Framework?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Why Use It?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Reduced Learning Curve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Hides the low-level details of game engines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Benefit from 20+ years of game developing experience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Many samples and tutorials for solving common tasks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High Productivity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Focus on what really matters to you: making your game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Solves many tricky problems in games (movement, input, etc.)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Greatly reduces boilerplate code needed for all games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Scalability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Smoothly grow your game &amp; team from prototype to AAA</a:t>
            </a:r>
          </a:p>
        </p:txBody>
      </p:sp>
    </p:spTree>
    <p:extLst>
      <p:ext uri="{BB962C8B-B14F-4D97-AF65-F5344CB8AC3E}">
        <p14:creationId xmlns:p14="http://schemas.microsoft.com/office/powerpoint/2010/main" val="1222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Actors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an Actor?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Entity in a game level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Usually contains one or more Actor Components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Supports network replication for multiplayer games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Actors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Don’t have Location, Rotation (stored in root component)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Created with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SpawnActor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() method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Must be destroyed explicitly with Destroy() method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Will not be garbage collected during the game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78" y="209550"/>
            <a:ext cx="2287374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16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an </a:t>
            </a:r>
            <a:r>
              <a:rPr lang="en-US" sz="1800" dirty="0" err="1" smtClean="0"/>
              <a:t>ActorComponent</a:t>
            </a:r>
            <a:r>
              <a:rPr lang="en-US" sz="1800" dirty="0" smtClean="0"/>
              <a:t>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Reusable functionality that can be added to an Actor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Contain the most interesting functionality &amp; events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Also accessible in Blueprints!</a:t>
            </a:r>
          </a:p>
          <a:p>
            <a:pPr marL="0" indent="0">
              <a:buNone/>
            </a:pP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Example Components: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Scene Component – Adds transforms and attachments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Primitive Component – Adds collision and rendering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UAudioComponent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UArrowComponent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UInputComponent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ULightComponent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UMeshComponent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UParticleSystemComponent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and many more!</a:t>
            </a:r>
          </a:p>
        </p:txBody>
      </p:sp>
    </p:spTree>
    <p:extLst>
      <p:ext uri="{BB962C8B-B14F-4D97-AF65-F5344CB8AC3E}">
        <p14:creationId xmlns:p14="http://schemas.microsoft.com/office/powerpoint/2010/main" val="397350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/>
              <a:t>PrimiviteComponent</a:t>
            </a:r>
            <a:r>
              <a:rPr lang="en-US" sz="1800" dirty="0" smtClean="0"/>
              <a:t> Event Examples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Hit – Called when bumping into a wall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Begin/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EndOverlap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Walk into or out of a trigger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Begin/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EndCursorOver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Clicked/Released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InputTouchBegin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/End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Begin/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EndTouchOver</a:t>
            </a:r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3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Fundamental Concepts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Components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Pawn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Controller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HUD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GameMode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What is a Pawn?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 agent in the world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Optionally possessed by a Controller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Usually handles movement and input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Things to know about Pawns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Good place to implement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health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movement or input code by default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694"/>
          <a:stretch/>
        </p:blipFill>
        <p:spPr bwMode="auto">
          <a:xfrm>
            <a:off x="6987498" y="1352550"/>
            <a:ext cx="2156502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56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51437</TotalTime>
  <Words>2017</Words>
  <Application>Microsoft Office PowerPoint</Application>
  <PresentationFormat>On-screen Show (16:9)</PresentationFormat>
  <Paragraphs>401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Eurostile-Roman-DTC</vt:lpstr>
      <vt:lpstr>Eurostile</vt:lpstr>
      <vt:lpstr>Eurostile Next LT Pro</vt:lpstr>
      <vt:lpstr>Office Theme</vt:lpstr>
      <vt:lpstr>Game Programming in UE4</vt:lpstr>
      <vt:lpstr>Game Framework History</vt:lpstr>
      <vt:lpstr>UnrealScript vs. C++ vs. Blueprints</vt:lpstr>
      <vt:lpstr>So What Is The Game Framework?</vt:lpstr>
      <vt:lpstr>So What Is The Game Framework?</vt:lpstr>
      <vt:lpstr>Fundamental Concepts</vt:lpstr>
      <vt:lpstr>Fundamental Concepts</vt:lpstr>
      <vt:lpstr>Fundamental Concepts</vt:lpstr>
      <vt:lpstr>Fundamental Concepts</vt:lpstr>
      <vt:lpstr>Fundamental Concepts</vt:lpstr>
      <vt:lpstr>Fundamental Concepts</vt:lpstr>
      <vt:lpstr>Fundamental Concepts</vt:lpstr>
      <vt:lpstr>Fundamental Concepts</vt:lpstr>
      <vt:lpstr>Fundamental Concepts</vt:lpstr>
      <vt:lpstr>Other Important Concepts</vt:lpstr>
      <vt:lpstr>Other Important Concepts</vt:lpstr>
      <vt:lpstr>Other Important Concepts</vt:lpstr>
      <vt:lpstr>Game Framework Flowchart</vt:lpstr>
      <vt:lpstr>Questions?</vt:lpstr>
    </vt:vector>
  </TitlesOfParts>
  <Company>Epic Games,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Marketing Plan Template</dc:title>
  <dc:creator>Kendall Boyd</dc:creator>
  <cp:lastModifiedBy>Max Preussner</cp:lastModifiedBy>
  <cp:revision>637</cp:revision>
  <dcterms:created xsi:type="dcterms:W3CDTF">2012-02-20T15:14:26Z</dcterms:created>
  <dcterms:modified xsi:type="dcterms:W3CDTF">2014-07-28T16:25:16Z</dcterms:modified>
</cp:coreProperties>
</file>